
<file path=[Content_Types].xml><?xml version="1.0" encoding="utf-8"?>
<Types xmlns="http://schemas.openxmlformats.org/package/2006/content-types">
  <Default Extension="mp3" ContentType="audio/mpeg"/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6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C95D"/>
    <a:srgbClr val="FFFF00"/>
    <a:srgbClr val="F4FF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2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05E9E-A83C-4B44-B842-B4DA144307E7}" type="datetimeFigureOut">
              <a:rPr lang="sr-Cyrl-RS" smtClean="0"/>
              <a:t>9.4.2020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BE587-0883-4AD1-823F-7C499E3DBBEF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521614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05E9E-A83C-4B44-B842-B4DA144307E7}" type="datetimeFigureOut">
              <a:rPr lang="sr-Cyrl-RS" smtClean="0"/>
              <a:t>9.4.2020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BE587-0883-4AD1-823F-7C499E3DBBEF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880163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05E9E-A83C-4B44-B842-B4DA144307E7}" type="datetimeFigureOut">
              <a:rPr lang="sr-Cyrl-RS" smtClean="0"/>
              <a:t>9.4.2020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BE587-0883-4AD1-823F-7C499E3DBBEF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946850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05E9E-A83C-4B44-B842-B4DA144307E7}" type="datetimeFigureOut">
              <a:rPr lang="sr-Cyrl-RS" smtClean="0"/>
              <a:t>9.4.2020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BE587-0883-4AD1-823F-7C499E3DBBEF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938643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05E9E-A83C-4B44-B842-B4DA144307E7}" type="datetimeFigureOut">
              <a:rPr lang="sr-Cyrl-RS" smtClean="0"/>
              <a:t>9.4.2020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BE587-0883-4AD1-823F-7C499E3DBBEF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24796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05E9E-A83C-4B44-B842-B4DA144307E7}" type="datetimeFigureOut">
              <a:rPr lang="sr-Cyrl-RS" smtClean="0"/>
              <a:t>9.4.2020</a:t>
            </a:fld>
            <a:endParaRPr lang="sr-Cyrl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BE587-0883-4AD1-823F-7C499E3DBBEF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021638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05E9E-A83C-4B44-B842-B4DA144307E7}" type="datetimeFigureOut">
              <a:rPr lang="sr-Cyrl-RS" smtClean="0"/>
              <a:t>9.4.2020</a:t>
            </a:fld>
            <a:endParaRPr lang="sr-Cyrl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BE587-0883-4AD1-823F-7C499E3DBBEF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35832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05E9E-A83C-4B44-B842-B4DA144307E7}" type="datetimeFigureOut">
              <a:rPr lang="sr-Cyrl-RS" smtClean="0"/>
              <a:t>9.4.2020</a:t>
            </a:fld>
            <a:endParaRPr lang="sr-Cyrl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BE587-0883-4AD1-823F-7C499E3DBBEF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711905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05E9E-A83C-4B44-B842-B4DA144307E7}" type="datetimeFigureOut">
              <a:rPr lang="sr-Cyrl-RS" smtClean="0"/>
              <a:t>9.4.2020</a:t>
            </a:fld>
            <a:endParaRPr lang="sr-Cyrl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BE587-0883-4AD1-823F-7C499E3DBBEF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24315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05E9E-A83C-4B44-B842-B4DA144307E7}" type="datetimeFigureOut">
              <a:rPr lang="sr-Cyrl-RS" smtClean="0"/>
              <a:t>9.4.2020</a:t>
            </a:fld>
            <a:endParaRPr lang="sr-Cyrl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BE587-0883-4AD1-823F-7C499E3DBBEF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462512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Cyrl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05E9E-A83C-4B44-B842-B4DA144307E7}" type="datetimeFigureOut">
              <a:rPr lang="sr-Cyrl-RS" smtClean="0"/>
              <a:t>9.4.2020</a:t>
            </a:fld>
            <a:endParaRPr lang="sr-Cyrl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BE587-0883-4AD1-823F-7C499E3DBBEF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403016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05E9E-A83C-4B44-B842-B4DA144307E7}" type="datetimeFigureOut">
              <a:rPr lang="sr-Cyrl-RS" smtClean="0"/>
              <a:t>9.4.2020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BE587-0883-4AD1-823F-7C499E3DBBEF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31970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ma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2.wma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5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10" Type="http://schemas.openxmlformats.org/officeDocument/2006/relationships/image" Target="../media/image5.png"/><Relationship Id="rId4" Type="http://schemas.openxmlformats.org/officeDocument/2006/relationships/image" Target="../media/image13.jp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g"/><Relationship Id="rId10" Type="http://schemas.openxmlformats.org/officeDocument/2006/relationships/image" Target="../media/image25.jpeg"/><Relationship Id="rId4" Type="http://schemas.openxmlformats.org/officeDocument/2006/relationships/image" Target="../media/image19.jp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e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10" Type="http://schemas.openxmlformats.org/officeDocument/2006/relationships/image" Target="../media/image5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1822" y="0"/>
            <a:ext cx="6220177" cy="3267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1823" y="3261728"/>
            <a:ext cx="6220178" cy="35785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3251200"/>
            <a:ext cx="5971823" cy="36011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3875"/>
            <a:ext cx="5971822" cy="32691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9822" y="1862667"/>
            <a:ext cx="9144000" cy="2235200"/>
          </a:xfrm>
          <a:solidFill>
            <a:schemeClr val="bg1">
              <a:alpha val="37000"/>
            </a:schemeClr>
          </a:solidFill>
        </p:spPr>
        <p:txBody>
          <a:bodyPr>
            <a:normAutofit/>
          </a:bodyPr>
          <a:lstStyle/>
          <a:p>
            <a:r>
              <a:rPr lang="sr-Cyrl-RS" dirty="0" smtClean="0"/>
              <a:t>Пројектна настава</a:t>
            </a:r>
            <a:br>
              <a:rPr lang="sr-Cyrl-RS" dirty="0" smtClean="0"/>
            </a:br>
            <a:r>
              <a:rPr lang="sr-Cyrl-RS" sz="3200" dirty="0" smtClean="0"/>
              <a:t>ПРЕЗЕНТАЦИЈА</a:t>
            </a:r>
            <a:r>
              <a:rPr lang="ru-RU" sz="3200" dirty="0" smtClean="0"/>
              <a:t>Наставна тема – Лековите биљке у исхрани;Хранимо се здраво</a:t>
            </a:r>
            <a:br>
              <a:rPr lang="ru-RU" sz="3200" dirty="0" smtClean="0"/>
            </a:br>
            <a:r>
              <a:rPr lang="ru-RU" sz="3200" dirty="0" smtClean="0"/>
              <a:t>Одељење – 2/2, ученици, родитељи и учитељица</a:t>
            </a:r>
            <a:endParaRPr lang="sr-Cyrl-RS" dirty="0"/>
          </a:p>
        </p:txBody>
      </p:sp>
      <p:pic>
        <p:nvPicPr>
          <p:cNvPr id="4" name="Louis Armstrong - What A Wonderful World (Lyric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2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6"/>
    </mc:Choice>
    <mc:Fallback>
      <p:transition spd="slow" advTm="5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811" y="3505200"/>
            <a:ext cx="4167187" cy="335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4167187" cy="33528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9336" y="6152092"/>
            <a:ext cx="7553325" cy="498475"/>
          </a:xfrm>
          <a:solidFill>
            <a:schemeClr val="bg1">
              <a:alpha val="7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sr-Cyrl-RS" dirty="0" smtClean="0"/>
              <a:t>Гледали смо само насмејана лица малих кувара.</a:t>
            </a:r>
            <a:endParaRPr lang="sr-Cyrl-R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67187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812" y="0"/>
            <a:ext cx="4167188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08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514">
        <p14:prism isContent="1" isInverted="1"/>
      </p:transition>
    </mc:Choice>
    <mc:Fallback>
      <p:transition spd="slow" advTm="75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6245225"/>
            <a:ext cx="10515600" cy="612775"/>
          </a:xfrm>
          <a:solidFill>
            <a:schemeClr val="bg1">
              <a:alpha val="68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sr-Cyrl-RS" dirty="0" smtClean="0"/>
              <a:t>Изолација већ дуго траје и не знамо када ћемо у школске клупе. </a:t>
            </a:r>
            <a:endParaRPr lang="sr-Cyrl-RS" dirty="0"/>
          </a:p>
          <a:p>
            <a:pPr marL="0" indent="0">
              <a:buNone/>
            </a:pPr>
            <a:endParaRPr lang="sr-Cyrl-RS" dirty="0" smtClean="0"/>
          </a:p>
          <a:p>
            <a:pPr marL="0" indent="0">
              <a:buNone/>
            </a:pPr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736214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6169">
        <p:blinds dir="vert"/>
      </p:transition>
    </mc:Choice>
    <mc:Fallback>
      <p:transition spd="slow" advTm="6169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2442"/>
            <a:ext cx="3520488" cy="32455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711" y="3612444"/>
            <a:ext cx="4079051" cy="3245555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4592461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5963002"/>
            <a:ext cx="11571111" cy="894998"/>
          </a:xfrm>
          <a:solidFill>
            <a:schemeClr val="tx2">
              <a:lumMod val="20000"/>
              <a:lumOff val="80000"/>
              <a:alpha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Кроз овај заједнички пројекат успели смо да се дружимо, забављамо, учимо и што је најбитније задржимо ведар дух и заједништво.</a:t>
            </a:r>
          </a:p>
          <a:p>
            <a:pPr marL="0" indent="0">
              <a:buNone/>
            </a:pPr>
            <a:endParaRPr lang="sr-Cyrl-R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520488" cy="36124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711" y="-1"/>
            <a:ext cx="2047052" cy="36124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949" y="0"/>
            <a:ext cx="2035762" cy="361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894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6984">
        <p15:prstTrans prst="wind"/>
      </p:transition>
    </mc:Choice>
    <mc:Fallback>
      <p:transition spd="slow" advTm="69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348" y="0"/>
            <a:ext cx="384665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49640" y="1362293"/>
            <a:ext cx="6869058" cy="41223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22991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2521" y="6088945"/>
            <a:ext cx="7030158" cy="492478"/>
          </a:xfrm>
          <a:solidFill>
            <a:schemeClr val="bg1">
              <a:alpha val="57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Cyrl-RS" dirty="0" smtClean="0"/>
              <a:t>Пратили смо ТВ наставу и вредно вежбали.</a:t>
            </a:r>
            <a:endParaRPr lang="en-US" dirty="0" smtClean="0"/>
          </a:p>
          <a:p>
            <a:pPr marL="0" indent="0">
              <a:buNone/>
            </a:pPr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35185607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909">
        <p15:prstTrans prst="prestige"/>
      </p:transition>
    </mc:Choice>
    <mc:Fallback>
      <p:transition spd="slow" advTm="79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26" y="0"/>
            <a:ext cx="441697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698" y="0"/>
            <a:ext cx="417530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727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1311" y="6171847"/>
            <a:ext cx="8960556" cy="556331"/>
          </a:xfrm>
          <a:solidFill>
            <a:schemeClr val="bg1">
              <a:alpha val="56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sr-Cyrl-RS" dirty="0" smtClean="0"/>
              <a:t>Успели смо да задржимо старе и измамимо нове осмехе.</a:t>
            </a:r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4966608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908">
        <p15:prstTrans prst="airplane"/>
      </p:transition>
    </mc:Choice>
    <mc:Fallback>
      <p:transition spd="slow" advTm="69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5180"/>
            <a:ext cx="1977164" cy="3552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778" y="3334125"/>
            <a:ext cx="3201571" cy="3523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349" y="3314141"/>
            <a:ext cx="2372810" cy="35438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03" y="3305180"/>
            <a:ext cx="2156775" cy="35528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998" y="3314141"/>
            <a:ext cx="2478001" cy="354385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044" y="5539670"/>
            <a:ext cx="10515600" cy="951442"/>
          </a:xfrm>
          <a:solidFill>
            <a:schemeClr val="bg1">
              <a:alpha val="48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sr-Cyrl-RS" dirty="0" smtClean="0"/>
              <a:t>Уз песму смо спремали : хлеб, пројице, крофне, палачинке, бухтле, пите, зељанице, баклаве, сармице, </a:t>
            </a:r>
            <a:r>
              <a:rPr lang="sr-Cyrl-RS" dirty="0" smtClean="0"/>
              <a:t>чорбе</a:t>
            </a:r>
            <a:r>
              <a:rPr lang="sr-Cyrl-RS" dirty="0" smtClean="0"/>
              <a:t>, пице, мусаке ...</a:t>
            </a:r>
            <a:endParaRPr lang="sr-Cyrl-R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778" y="0"/>
            <a:ext cx="3201571" cy="3334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8349" y="7814"/>
            <a:ext cx="2372810" cy="3326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20" y="24553"/>
            <a:ext cx="2143158" cy="3289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13"/>
            <a:ext cx="1982098" cy="32973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159" y="7814"/>
            <a:ext cx="2480840" cy="332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40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7962">
        <p15:prstTrans prst="origami"/>
      </p:transition>
    </mc:Choice>
    <mc:Fallback>
      <p:transition spd="slow" advTm="79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425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0" y="0"/>
            <a:ext cx="352425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508978"/>
            <a:ext cx="10515600" cy="1011943"/>
          </a:xfrm>
          <a:solidFill>
            <a:schemeClr val="bg1">
              <a:alpha val="4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Cyrl-RS" dirty="0" smtClean="0"/>
              <a:t>Срећна сам и веома поносна што сам ваша учитељица        .</a:t>
            </a:r>
          </a:p>
          <a:p>
            <a:pPr marL="0" indent="0" algn="ctr">
              <a:buNone/>
            </a:pPr>
            <a:r>
              <a:rPr lang="sr-Cyrl-RS" dirty="0" smtClean="0"/>
              <a:t>Милена Тошић Ристић                </a:t>
            </a:r>
          </a:p>
          <a:p>
            <a:pPr marL="0" indent="0">
              <a:buNone/>
            </a:pPr>
            <a:endParaRPr lang="sr-Cyrl-RS" dirty="0" smtClean="0"/>
          </a:p>
          <a:p>
            <a:pPr marL="0" indent="0">
              <a:buNone/>
            </a:pPr>
            <a:endParaRPr lang="sr-Cyrl-RS" dirty="0" smtClean="0"/>
          </a:p>
          <a:p>
            <a:pPr marL="0" indent="0">
              <a:buNone/>
            </a:pPr>
            <a:endParaRPr lang="sr-Cyrl-RS" dirty="0" smtClean="0"/>
          </a:p>
          <a:p>
            <a:pPr marL="0" indent="0">
              <a:buNone/>
            </a:pPr>
            <a:endParaRPr lang="sr-Cyrl-RS" dirty="0" smtClean="0"/>
          </a:p>
          <a:p>
            <a:pPr marL="0" indent="0">
              <a:buNone/>
            </a:pPr>
            <a:endParaRPr lang="sr-Cyrl-RS" dirty="0" smtClean="0"/>
          </a:p>
          <a:p>
            <a:pPr marL="0" indent="0">
              <a:buNone/>
            </a:pPr>
            <a:endParaRPr lang="sr-Cyrl-RS" dirty="0" smtClean="0"/>
          </a:p>
        </p:txBody>
      </p:sp>
      <p:sp>
        <p:nvSpPr>
          <p:cNvPr id="4" name="Heart 3"/>
          <p:cNvSpPr/>
          <p:nvPr/>
        </p:nvSpPr>
        <p:spPr>
          <a:xfrm>
            <a:off x="9899297" y="5563393"/>
            <a:ext cx="530578" cy="451556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7" name="TextBox 6"/>
          <p:cNvSpPr txBox="1"/>
          <p:nvPr/>
        </p:nvSpPr>
        <p:spPr>
          <a:xfrm flipH="1">
            <a:off x="-79022" y="0"/>
            <a:ext cx="12271022" cy="646331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Ово је само један од наших заједничких пројеката. Приближава се породични празник Васкрс. Пред нама су нови изазови.</a:t>
            </a:r>
          </a:p>
          <a:p>
            <a:pPr algn="ctr"/>
            <a:r>
              <a:rPr lang="ru-RU" dirty="0"/>
              <a:t>Искрено дивљење деци и родитељима</a:t>
            </a:r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4225720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20059">
        <p14:vortex dir="r"/>
      </p:transition>
    </mc:Choice>
    <mc:Fallback>
      <p:transition spd="slow" advTm="200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9311" y="251178"/>
            <a:ext cx="10515600" cy="1272822"/>
          </a:xfrm>
          <a:solidFill>
            <a:schemeClr val="accent1">
              <a:lumMod val="40000"/>
              <a:lumOff val="60000"/>
              <a:alpha val="38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sr-Cyrl-RS" dirty="0" smtClean="0"/>
              <a:t>У време када се цео свет бори са вирусом </a:t>
            </a:r>
            <a:r>
              <a:rPr lang="en-US" dirty="0" smtClean="0"/>
              <a:t>COVID 19 </a:t>
            </a:r>
            <a:r>
              <a:rPr lang="sr-Cyrl-RS" dirty="0" smtClean="0"/>
              <a:t> ми смо нашли начина да прекратимо време, научимо много тога, разменимо рецепте, искуства, премостимо и прекратимо време у карантину.</a:t>
            </a:r>
            <a:endParaRPr lang="en-US" dirty="0" smtClean="0"/>
          </a:p>
          <a:p>
            <a:pPr marL="0" indent="0">
              <a:buNone/>
            </a:pPr>
            <a:endParaRPr lang="sr-Cyrl-R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84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739">
        <p:fade/>
      </p:transition>
    </mc:Choice>
    <mc:Fallback>
      <p:transition spd="med" advTm="77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74" y="-1"/>
            <a:ext cx="6143626" cy="68580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048374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5425" y="0"/>
            <a:ext cx="10696575" cy="1165225"/>
          </a:xfrm>
          <a:solidFill>
            <a:schemeClr val="accent1">
              <a:lumMod val="20000"/>
              <a:lumOff val="80000"/>
              <a:alpha val="47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Нисмо у учионици јер се настава одвија на даљину, али смо се снашли да будемо у свакодневном контакту и да учимо кроз игру и забаву у кућним условима.</a:t>
            </a:r>
          </a:p>
          <a:p>
            <a:endParaRPr lang="sr-Cyrl-R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63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638">
        <p:split orient="vert"/>
      </p:transition>
    </mc:Choice>
    <mc:Fallback>
      <p:transition spd="slow" advTm="763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076700" cy="3491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4" y="0"/>
            <a:ext cx="3981451" cy="6858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0"/>
            <a:ext cx="416242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1631"/>
            <a:ext cx="4076700" cy="336636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6435" y="6321425"/>
            <a:ext cx="7200899" cy="536575"/>
          </a:xfrm>
          <a:solidFill>
            <a:schemeClr val="bg1">
              <a:alpha val="33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sr-Cyrl-RS" dirty="0" smtClean="0"/>
              <a:t>Прво смо истраживали, цртали, записивали ...</a:t>
            </a:r>
          </a:p>
          <a:p>
            <a:pPr marL="0" indent="0">
              <a:buNone/>
            </a:pPr>
            <a:endParaRPr lang="sr-Cyrl-RS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59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443">
        <p:circle/>
      </p:transition>
    </mc:Choice>
    <mc:Fallback>
      <p:transition spd="slow" advTm="744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241" y="1181100"/>
            <a:ext cx="395120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097" y="0"/>
            <a:ext cx="3953353" cy="3438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01" y="3438524"/>
            <a:ext cx="4025900" cy="3419476"/>
          </a:xfrm>
          <a:prstGeom prst="rect">
            <a:avLst/>
          </a:prstGeom>
          <a:solidFill>
            <a:schemeClr val="bg2">
              <a:alpha val="78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0"/>
            <a:ext cx="4216955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75" y="5892800"/>
            <a:ext cx="9725025" cy="965200"/>
          </a:xfrm>
          <a:solidFill>
            <a:schemeClr val="bg1">
              <a:alpha val="3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sr-Cyrl-RS" dirty="0" smtClean="0"/>
              <a:t>Затим смо прибавили намирнице, ушли у кухињу и кренуло је учење кроз игру.</a:t>
            </a:r>
            <a:endParaRPr lang="sr-Cyrl-R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00" y="0"/>
            <a:ext cx="4025900" cy="34385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16955" cy="343852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23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7358">
        <p14:flash/>
      </p:transition>
    </mc:Choice>
    <mc:Fallback>
      <p:transition spd="slow" advTm="73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92" y="-75611"/>
            <a:ext cx="3783681" cy="2371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47" y="11704"/>
            <a:ext cx="4362453" cy="2292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-1"/>
            <a:ext cx="4095745" cy="22935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6300" y="73025"/>
            <a:ext cx="10515600" cy="927100"/>
          </a:xfrm>
          <a:solidFill>
            <a:schemeClr val="bg1">
              <a:alpha val="77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sr-Cyrl-RS" dirty="0" smtClean="0"/>
              <a:t>Трудили смо се да спремамо укусна и здрава јела, али и да лепо изгледају.</a:t>
            </a:r>
            <a:endParaRPr lang="sr-Cyrl-R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95761"/>
            <a:ext cx="3733791" cy="2262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794" y="4569307"/>
            <a:ext cx="4095753" cy="22865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91" y="2303870"/>
            <a:ext cx="3783685" cy="22867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0" y="2293528"/>
            <a:ext cx="4362450" cy="2297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49" y="4579648"/>
            <a:ext cx="4362450" cy="22783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797" y="2298701"/>
            <a:ext cx="4095751" cy="228094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209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6152">
        <p15:prstTrans prst="curtains"/>
      </p:transition>
    </mc:Choice>
    <mc:Fallback>
      <p:transition spd="slow" advTm="61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825" y="0"/>
            <a:ext cx="1793517" cy="3188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" y="0"/>
            <a:ext cx="3516210" cy="3429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825" y="3187701"/>
            <a:ext cx="3686175" cy="3670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3524251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1" y="0"/>
            <a:ext cx="4981574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1113" y="5438776"/>
            <a:ext cx="9467850" cy="946150"/>
          </a:xfrm>
          <a:solidFill>
            <a:schemeClr val="bg1">
              <a:alpha val="49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sr-Cyrl-RS" dirty="0" smtClean="0"/>
              <a:t>Сецкали смо, месили, мутили, пекли, пржили, украшавали, а највише уживали у спремању и дегустацији.</a:t>
            </a:r>
            <a:endParaRPr lang="sr-Cyrl-R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342" y="-1"/>
            <a:ext cx="1892658" cy="318770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07880"/>
      </p:ext>
    </p:extLst>
  </p:cSld>
  <p:clrMapOvr>
    <a:masterClrMapping/>
  </p:clrMapOvr>
  <p:transition spd="slow" advTm="795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65524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6377030"/>
            <a:ext cx="4631724" cy="480970"/>
          </a:xfrm>
          <a:solidFill>
            <a:schemeClr val="bg1">
              <a:alpha val="43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/>
              <a:t>Помагали су нам секе и бате.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524" y="0"/>
            <a:ext cx="3826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81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7878">
        <p14:shred/>
      </p:transition>
    </mc:Choice>
    <mc:Fallback>
      <p:transition spd="slow" advTm="78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237" y="3522474"/>
            <a:ext cx="3931629" cy="3335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238" y="3263899"/>
            <a:ext cx="2142886" cy="35941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63899"/>
            <a:ext cx="4190761" cy="35941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762" y="0"/>
            <a:ext cx="3810476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80" y="-1"/>
            <a:ext cx="4217142" cy="32639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6299" y="6083300"/>
            <a:ext cx="10086975" cy="622300"/>
          </a:xfrm>
          <a:solidFill>
            <a:schemeClr val="bg1">
              <a:alpha val="53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dirty="0" smtClean="0"/>
              <a:t>Свакодневно смо хвалили, храбрили и дивили се једни другима.</a:t>
            </a:r>
            <a:endParaRPr lang="sr-Cyrl-R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4" y="-2"/>
            <a:ext cx="2047876" cy="3263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237" y="-1"/>
            <a:ext cx="2142886" cy="327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8732"/>
      </p:ext>
    </p:extLst>
  </p:cSld>
  <p:clrMapOvr>
    <a:masterClrMapping/>
  </p:clrMapOvr>
  <p:transition spd="slow" advTm="6680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275</Words>
  <Application>Microsoft Office PowerPoint</Application>
  <PresentationFormat>Widescreen</PresentationFormat>
  <Paragraphs>23</Paragraphs>
  <Slides>16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Пројектна настава ПРЕЗЕНТАЦИЈАНаставна тема – Лековите биљке у исхрани;Хранимо се здраво Одељење – 2/2, ученици, родитељи и учитељица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</dc:creator>
  <cp:lastModifiedBy>D</cp:lastModifiedBy>
  <cp:revision>32</cp:revision>
  <dcterms:created xsi:type="dcterms:W3CDTF">2020-04-07T16:54:41Z</dcterms:created>
  <dcterms:modified xsi:type="dcterms:W3CDTF">2020-04-09T20:52:00Z</dcterms:modified>
</cp:coreProperties>
</file>